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0" r:id="rId17"/>
    <p:sldId id="271" r:id="rId18"/>
  </p:sldIdLst>
  <p:sldSz cx="12192000" cy="6858000"/>
  <p:notesSz cx="6858000" cy="9144000"/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56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80761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39337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4281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1128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5086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87965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46664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3071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402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72963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2727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270ED-3C05-458C-A393-AA062716EADB}" type="datetimeFigureOut">
              <a:rPr lang="fa-IR" smtClean="0"/>
              <a:t>16/10/1442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1F1C8-667E-4569-8D87-B8E6DF3F5FA0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662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br>
              <a:rPr lang="en-US" dirty="0" smtClean="0"/>
            </a:br>
            <a:r>
              <a:rPr lang="en-US" dirty="0" smtClean="0"/>
              <a:t>Face Recognition</a:t>
            </a:r>
            <a:endParaRPr lang="fa-I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Javad</a:t>
            </a:r>
            <a:r>
              <a:rPr lang="en-US" dirty="0" smtClean="0"/>
              <a:t> </a:t>
            </a:r>
            <a:r>
              <a:rPr lang="en-US" dirty="0" err="1" smtClean="0"/>
              <a:t>Mohammadzadeh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30177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365125"/>
            <a:ext cx="109537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09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347662"/>
            <a:ext cx="110299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7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365125"/>
            <a:ext cx="10810875" cy="6067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4860" y="895149"/>
            <a:ext cx="215686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 smtClean="0"/>
              <a:t>ممکن هست بردارها همه صفر شود پس الفا اضافه میشود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185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59130"/>
            <a:ext cx="109061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52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433387"/>
            <a:ext cx="105346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37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4424"/>
            <a:ext cx="10515600" cy="4093740"/>
          </a:xfrm>
        </p:spPr>
      </p:pic>
    </p:spTree>
    <p:extLst>
      <p:ext uri="{BB962C8B-B14F-4D97-AF65-F5344CB8AC3E}">
        <p14:creationId xmlns:p14="http://schemas.microsoft.com/office/powerpoint/2010/main" val="3705514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3" y="1690688"/>
            <a:ext cx="4801694" cy="18673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3" y="3417178"/>
            <a:ext cx="4801694" cy="186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698" y="1690688"/>
            <a:ext cx="4801694" cy="1867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733" y="3417178"/>
            <a:ext cx="4801694" cy="18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78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1" y="2172481"/>
            <a:ext cx="4801694" cy="18673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1" y="4295261"/>
            <a:ext cx="4801694" cy="1867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55" y="2172481"/>
            <a:ext cx="4801694" cy="18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18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2195" y="348727"/>
            <a:ext cx="8609220" cy="582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1062037"/>
            <a:ext cx="72485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9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414337"/>
            <a:ext cx="111728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8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495300"/>
            <a:ext cx="1092517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9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404812"/>
            <a:ext cx="104965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61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361950"/>
            <a:ext cx="10744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4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289409"/>
            <a:ext cx="1081087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14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365125"/>
            <a:ext cx="108680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4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17</Words>
  <Application>Microsoft Office PowerPoint</Application>
  <PresentationFormat>Widescreen</PresentationFormat>
  <Paragraphs>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Deep Learning Face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MR_MOHAMMAD ZADE</dc:creator>
  <cp:lastModifiedBy>Leila</cp:lastModifiedBy>
  <cp:revision>9</cp:revision>
  <dcterms:created xsi:type="dcterms:W3CDTF">2021-05-27T01:08:47Z</dcterms:created>
  <dcterms:modified xsi:type="dcterms:W3CDTF">2021-05-27T01:44:42Z</dcterms:modified>
</cp:coreProperties>
</file>